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3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4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7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2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0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50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48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6976-7B5B-4FFD-96D7-E2E7CDA0FF71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6E12-0030-46D2-888F-76877AFD2C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6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パートのビル&#10;&#10;自動的に生成された説明">
            <a:extLst>
              <a:ext uri="{FF2B5EF4-FFF2-40B4-BE49-F238E27FC236}">
                <a16:creationId xmlns:a16="http://schemas.microsoft.com/office/drawing/2014/main" id="{86CD1EDC-C2C9-E87E-385C-D9F06B94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914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レンガの壁の家&#10;&#10;中程度の精度で自動的に生成された説明">
            <a:extLst>
              <a:ext uri="{FF2B5EF4-FFF2-40B4-BE49-F238E27FC236}">
                <a16:creationId xmlns:a16="http://schemas.microsoft.com/office/drawing/2014/main" id="{F31D873B-3AD9-00F1-E89F-15433FA4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0"/>
            <a:ext cx="4570776" cy="3429000"/>
          </a:xfrm>
          <a:prstGeom prst="rect">
            <a:avLst/>
          </a:prstGeom>
        </p:spPr>
      </p:pic>
      <p:pic>
        <p:nvPicPr>
          <p:cNvPr id="7" name="図 6" descr="建物, 屋外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F2BFA493-E979-03CA-41C8-63B5093F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0"/>
            <a:ext cx="4570777" cy="3429001"/>
          </a:xfrm>
          <a:prstGeom prst="rect">
            <a:avLst/>
          </a:prstGeom>
        </p:spPr>
      </p:pic>
      <p:pic>
        <p:nvPicPr>
          <p:cNvPr id="9" name="図 8" descr="建物の間の道路&#10;&#10;自動的に生成された説明">
            <a:extLst>
              <a:ext uri="{FF2B5EF4-FFF2-40B4-BE49-F238E27FC236}">
                <a16:creationId xmlns:a16="http://schemas.microsoft.com/office/drawing/2014/main" id="{13C9BDC5-34F0-D115-8C2C-D8D146F2E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8998"/>
            <a:ext cx="4570777" cy="3429001"/>
          </a:xfrm>
          <a:prstGeom prst="rect">
            <a:avLst/>
          </a:prstGeom>
        </p:spPr>
      </p:pic>
      <p:pic>
        <p:nvPicPr>
          <p:cNvPr id="11" name="図 10" descr="歩道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77AE2FAD-D453-A63E-DD73-EE8CE4634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6" y="3428998"/>
            <a:ext cx="4570779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入り口&#10;&#10;低い精度で自動的に生成された説明">
            <a:extLst>
              <a:ext uri="{FF2B5EF4-FFF2-40B4-BE49-F238E27FC236}">
                <a16:creationId xmlns:a16="http://schemas.microsoft.com/office/drawing/2014/main" id="{0E0C32DD-5CCE-3063-FDB5-C575671C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776" cy="3429000"/>
          </a:xfrm>
          <a:prstGeom prst="rect">
            <a:avLst/>
          </a:prstGeom>
        </p:spPr>
      </p:pic>
      <p:pic>
        <p:nvPicPr>
          <p:cNvPr id="7" name="図 6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415501F6-6C36-E3DE-522C-9EEC60A74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0"/>
            <a:ext cx="4570776" cy="3429000"/>
          </a:xfrm>
          <a:prstGeom prst="rect">
            <a:avLst/>
          </a:prstGeom>
        </p:spPr>
      </p:pic>
      <p:pic>
        <p:nvPicPr>
          <p:cNvPr id="9" name="図 8" descr="建物のドア&#10;&#10;自動的に生成された説明">
            <a:extLst>
              <a:ext uri="{FF2B5EF4-FFF2-40B4-BE49-F238E27FC236}">
                <a16:creationId xmlns:a16="http://schemas.microsoft.com/office/drawing/2014/main" id="{33A9FFDC-1A0A-64F2-CDD0-334649158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918"/>
            <a:ext cx="4569552" cy="3428082"/>
          </a:xfrm>
          <a:prstGeom prst="rect">
            <a:avLst/>
          </a:prstGeom>
        </p:spPr>
      </p:pic>
      <p:pic>
        <p:nvPicPr>
          <p:cNvPr id="11" name="図 10" descr="レンガの壁の家&#10;&#10;中程度の精度で自動的に生成された説明">
            <a:extLst>
              <a:ext uri="{FF2B5EF4-FFF2-40B4-BE49-F238E27FC236}">
                <a16:creationId xmlns:a16="http://schemas.microsoft.com/office/drawing/2014/main" id="{F90AB70F-0E46-D2BF-1B81-D3103C662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3428082"/>
            <a:ext cx="4572000" cy="34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窓&#10;&#10;自動的に生成された説明">
            <a:extLst>
              <a:ext uri="{FF2B5EF4-FFF2-40B4-BE49-F238E27FC236}">
                <a16:creationId xmlns:a16="http://schemas.microsoft.com/office/drawing/2014/main" id="{FE9806B0-A6A0-FAA8-245D-0179EFA1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4570776" cy="3429000"/>
          </a:xfrm>
          <a:prstGeom prst="rect">
            <a:avLst/>
          </a:prstGeom>
        </p:spPr>
      </p:pic>
      <p:pic>
        <p:nvPicPr>
          <p:cNvPr id="5" name="図 4" descr="建物の入り口&#10;&#10;中程度の精度で自動的に生成された説明">
            <a:extLst>
              <a:ext uri="{FF2B5EF4-FFF2-40B4-BE49-F238E27FC236}">
                <a16:creationId xmlns:a16="http://schemas.microsoft.com/office/drawing/2014/main" id="{9578EA44-24F4-482D-50AF-D2AD63763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0776" cy="3429000"/>
          </a:xfrm>
          <a:prstGeom prst="rect">
            <a:avLst/>
          </a:prstGeom>
        </p:spPr>
      </p:pic>
      <p:pic>
        <p:nvPicPr>
          <p:cNvPr id="7" name="図 6" descr="床に置かれている部屋&#10;&#10;中程度の精度で自動的に生成された説明">
            <a:extLst>
              <a:ext uri="{FF2B5EF4-FFF2-40B4-BE49-F238E27FC236}">
                <a16:creationId xmlns:a16="http://schemas.microsoft.com/office/drawing/2014/main" id="{0490BF5F-D595-779A-2825-E45A7D8EF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000"/>
            <a:ext cx="4570776" cy="3429000"/>
          </a:xfrm>
          <a:prstGeom prst="rect">
            <a:avLst/>
          </a:prstGeom>
        </p:spPr>
      </p:pic>
      <p:pic>
        <p:nvPicPr>
          <p:cNvPr id="9" name="図 8" descr="冷蔵庫に貼られた紙&#10;&#10;中程度の精度で自動的に生成された説明">
            <a:extLst>
              <a:ext uri="{FF2B5EF4-FFF2-40B4-BE49-F238E27FC236}">
                <a16:creationId xmlns:a16="http://schemas.microsoft.com/office/drawing/2014/main" id="{939206A9-4389-9E34-FB8F-0FE4BFB44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07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天井, 戸棚, 建物 が含まれている画像&#10;&#10;自動的に生成された説明">
            <a:extLst>
              <a:ext uri="{FF2B5EF4-FFF2-40B4-BE49-F238E27FC236}">
                <a16:creationId xmlns:a16="http://schemas.microsoft.com/office/drawing/2014/main" id="{78FAA19A-8E36-EF1D-64C4-33A748C2E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" y="0"/>
            <a:ext cx="4569552" cy="3428082"/>
          </a:xfrm>
          <a:prstGeom prst="rect">
            <a:avLst/>
          </a:prstGeom>
        </p:spPr>
      </p:pic>
      <p:pic>
        <p:nvPicPr>
          <p:cNvPr id="5" name="図 4" descr="建物, フェンス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BA2D6B07-44B4-A889-7A6D-5C457A37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3429918"/>
            <a:ext cx="4569552" cy="3428082"/>
          </a:xfrm>
          <a:prstGeom prst="rect">
            <a:avLst/>
          </a:prstGeom>
        </p:spPr>
      </p:pic>
      <p:pic>
        <p:nvPicPr>
          <p:cNvPr id="7" name="図 6" descr="建物, テーブル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9724F9BE-4F78-EF61-5337-D9962AECB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76" y="3428082"/>
            <a:ext cx="4572000" cy="3429918"/>
          </a:xfrm>
          <a:prstGeom prst="rect">
            <a:avLst/>
          </a:prstGeom>
        </p:spPr>
      </p:pic>
      <p:pic>
        <p:nvPicPr>
          <p:cNvPr id="9" name="図 8" descr="屋外, 建物, 歩道, ベンチ が含まれている画像&#10;&#10;自動的に生成された説明">
            <a:extLst>
              <a:ext uri="{FF2B5EF4-FFF2-40B4-BE49-F238E27FC236}">
                <a16:creationId xmlns:a16="http://schemas.microsoft.com/office/drawing/2014/main" id="{E814D583-829D-AD58-0EA2-8D29FA0C5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4" y="0"/>
            <a:ext cx="4569552" cy="34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若狹 良治</dc:creator>
  <cp:lastModifiedBy>若狹 良治</cp:lastModifiedBy>
  <cp:revision>1</cp:revision>
  <dcterms:created xsi:type="dcterms:W3CDTF">2023-09-07T09:01:15Z</dcterms:created>
  <dcterms:modified xsi:type="dcterms:W3CDTF">2023-09-07T10:32:17Z</dcterms:modified>
</cp:coreProperties>
</file>